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6"/>
  </p:notesMasterIdLst>
  <p:sldIdLst>
    <p:sldId id="361" r:id="rId5"/>
    <p:sldId id="258" r:id="rId6"/>
    <p:sldId id="342" r:id="rId7"/>
    <p:sldId id="343" r:id="rId8"/>
    <p:sldId id="346" r:id="rId9"/>
    <p:sldId id="347" r:id="rId10"/>
    <p:sldId id="345" r:id="rId11"/>
    <p:sldId id="366" r:id="rId12"/>
    <p:sldId id="348" r:id="rId13"/>
    <p:sldId id="364" r:id="rId14"/>
    <p:sldId id="349" r:id="rId15"/>
    <p:sldId id="375" r:id="rId16"/>
    <p:sldId id="360" r:id="rId17"/>
    <p:sldId id="350" r:id="rId18"/>
    <p:sldId id="365" r:id="rId19"/>
    <p:sldId id="367" r:id="rId20"/>
    <p:sldId id="373" r:id="rId21"/>
    <p:sldId id="357" r:id="rId22"/>
    <p:sldId id="386" r:id="rId23"/>
    <p:sldId id="387" r:id="rId24"/>
    <p:sldId id="377" r:id="rId25"/>
    <p:sldId id="378" r:id="rId26"/>
    <p:sldId id="380" r:id="rId27"/>
    <p:sldId id="303" r:id="rId28"/>
    <p:sldId id="379" r:id="rId29"/>
    <p:sldId id="382" r:id="rId30"/>
    <p:sldId id="307" r:id="rId31"/>
    <p:sldId id="308" r:id="rId32"/>
    <p:sldId id="309" r:id="rId33"/>
    <p:sldId id="384" r:id="rId34"/>
    <p:sldId id="3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ata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t>
        <a:bodyPr/>
        <a:lstStyle/>
        <a:p>
          <a:endParaRPr lang="en-US"/>
        </a:p>
      </dgm:t>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t>
        <a:bodyPr/>
        <a:lstStyle/>
        <a:p>
          <a:endParaRPr lang="en-US"/>
        </a:p>
      </dgm:t>
    </dgm:pt>
    <dgm:pt modelId="{AC954941-9AB2-4038-A591-2D9EE3A596DC}" type="pres">
      <dgm:prSet presAssocID="{974638AA-BB66-47D6-B57E-1115E56FDAA9}" presName="rootConnector" presStyleLbl="node1" presStyleIdx="0" presStyleCnt="2"/>
      <dgm:spPr/>
      <dgm:t>
        <a:bodyPr/>
        <a:lstStyle/>
        <a:p>
          <a:endParaRPr lang="en-US"/>
        </a:p>
      </dgm:t>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t>
        <a:bodyPr/>
        <a:lstStyle/>
        <a:p>
          <a:endParaRPr lang="en-US"/>
        </a:p>
      </dgm:t>
    </dgm:pt>
    <dgm:pt modelId="{670D397D-5EEA-4330-B485-564C80788827}" type="pres">
      <dgm:prSet presAssocID="{3AFF5BF1-7F13-456E-8C52-7EED5944CC75}" presName="childText" presStyleLbl="bgAcc1" presStyleIdx="0" presStyleCnt="2" custScaleX="342211">
        <dgm:presLayoutVars>
          <dgm:bulletEnabled val="1"/>
        </dgm:presLayoutVars>
      </dgm:prSet>
      <dgm:spPr/>
      <dgm:t>
        <a:bodyPr/>
        <a:lstStyle/>
        <a:p>
          <a:endParaRPr lang="en-US"/>
        </a:p>
      </dgm:t>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t>
        <a:bodyPr/>
        <a:lstStyle/>
        <a:p>
          <a:endParaRPr lang="en-US"/>
        </a:p>
      </dgm:t>
    </dgm:pt>
    <dgm:pt modelId="{360A8F7E-081D-4E38-B57E-930107EF73AC}" type="pres">
      <dgm:prSet presAssocID="{FA16A659-4063-4331-B79C-63B02597F718}" presName="rootConnector" presStyleLbl="node1" presStyleIdx="1" presStyleCnt="2"/>
      <dgm:spPr/>
      <dgm:t>
        <a:bodyPr/>
        <a:lstStyle/>
        <a:p>
          <a:endParaRPr lang="en-US"/>
        </a:p>
      </dgm:t>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t>
        <a:bodyPr/>
        <a:lstStyle/>
        <a:p>
          <a:endParaRPr lang="en-US"/>
        </a:p>
      </dgm:t>
    </dgm:pt>
    <dgm:pt modelId="{EF8D1433-94BD-4ABA-89FE-8E2B847E0D51}" type="pres">
      <dgm:prSet presAssocID="{533308FE-1860-4779-86DA-512C5FEC4981}" presName="childText" presStyleLbl="bgAcc1" presStyleIdx="1" presStyleCnt="2" custScaleX="304215">
        <dgm:presLayoutVars>
          <dgm:bulletEnabled val="1"/>
        </dgm:presLayoutVars>
      </dgm:prSet>
      <dgm:spPr/>
      <dgm:t>
        <a:bodyPr/>
        <a:lstStyle/>
        <a:p>
          <a:endParaRPr lang="en-US"/>
        </a:p>
      </dgm:t>
    </dgm:pt>
  </dgm:ptLst>
  <dgm:cxnLst>
    <dgm:cxn modelId="{4CE24A18-CAF5-441C-874F-DFDC7A5CB6B2}" type="presOf" srcId="{533308FE-1860-4779-86DA-512C5FEC4981}" destId="{EF8D1433-94BD-4ABA-89FE-8E2B847E0D51}" srcOrd="0"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CDA79250-AF3F-4C29-9E4A-272F2FD1E133}"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842B2E0E-E798-4A98-9465-06BAF97A77C9}" srcId="{F3F0D401-B765-4F9E-910D-454F3BD443D0}" destId="{974638AA-BB66-47D6-B57E-1115E56FDAA9}" srcOrd="0" destOrd="0" parTransId="{595A1798-935D-4579-B22E-76836EDD64A6}" sibTransId="{A1C7DEAC-EF66-409C-A527-1BD9FC3CE390}"/>
    <dgm:cxn modelId="{1AC65960-65AC-40C7-A8EF-088BD988D362}" type="presOf" srcId="{FA16A659-4063-4331-B79C-63B02597F718}" destId="{4C7D425E-FCA6-4383-98DC-D29D8DA3347D}" srcOrd="0" destOrd="0" presId="urn:microsoft.com/office/officeart/2005/8/layout/hierarchy3"/>
    <dgm:cxn modelId="{BC91E0C5-7142-4EF5-BDD0-D522BDD39553}" srcId="{974638AA-BB66-47D6-B57E-1115E56FDAA9}" destId="{3AFF5BF1-7F13-456E-8C52-7EED5944CC75}" srcOrd="0" destOrd="0" parTransId="{F852C26D-D0F6-4327-9BA9-F9F4BC39930C}" sibTransId="{316B96CB-BA9D-4BF6-A783-BA54A52EADAF}"/>
    <dgm:cxn modelId="{F56DB51C-3B5D-4D4A-829D-13179A1E843E}" type="presOf" srcId="{3AFF5BF1-7F13-456E-8C52-7EED5944CC75}" destId="{670D397D-5EEA-4330-B485-564C80788827}" srcOrd="0" destOrd="0" presId="urn:microsoft.com/office/officeart/2005/8/layout/hierarchy3"/>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t>
        <a:bodyPr/>
        <a:lstStyle/>
        <a:p>
          <a:endParaRPr lang="en-US"/>
        </a:p>
      </dgm:t>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t>
        <a:bodyPr/>
        <a:lstStyle/>
        <a:p>
          <a:endParaRPr lang="en-US"/>
        </a:p>
      </dgm:t>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t>
        <a:bodyPr/>
        <a:lstStyle/>
        <a:p>
          <a:endParaRPr lang="en-US"/>
        </a:p>
      </dgm:t>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t>
        <a:bodyPr/>
        <a:lstStyle/>
        <a:p>
          <a:endParaRPr lang="en-US"/>
        </a:p>
      </dgm:t>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3A83BBF7-7938-4788-AFF0-2EFB6157432B}" type="presOf" srcId="{3E4E52D6-3D2B-43EE-AC63-8FA323C94D1F}" destId="{9A40EDFC-AA93-407B-A631-29212ABE9B64}"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A6342CAD-0879-4A9E-98CC-9E3CCFE0CF28}" srcId="{DDD1A643-4E75-4BA0-9BB7-2057892C4EB5}" destId="{26DC5CE8-2BF4-47B8-BD8E-7CFE2E4AEAC2}" srcOrd="1" destOrd="0" parTransId="{0585D2BC-9F0E-4D45-A53D-6D38D2591F67}" sibTransId="{091B5EB4-7FB7-4641-9FB7-95FD02BA8A26}"/>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t>
        <a:bodyPr/>
        <a:lstStyle/>
        <a:p>
          <a:endParaRPr lang="en-US"/>
        </a:p>
      </dgm:t>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t>
        <a:bodyPr/>
        <a:lstStyle/>
        <a:p>
          <a:endParaRPr lang="en-US"/>
        </a:p>
      </dgm:t>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t>
        <a:bodyPr/>
        <a:lstStyle/>
        <a:p>
          <a:endParaRPr lang="en-US"/>
        </a:p>
      </dgm:t>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t>
        <a:bodyPr/>
        <a:lstStyle/>
        <a:p>
          <a:endParaRPr lang="en-US"/>
        </a:p>
      </dgm:t>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t>
        <a:bodyPr/>
        <a:lstStyle/>
        <a:p>
          <a:endParaRPr lang="en-US"/>
        </a:p>
      </dgm:t>
    </dgm:pt>
  </dgm:ptLst>
  <dgm:cxnLst>
    <dgm:cxn modelId="{820D783A-E201-4544-A432-56E59CA86EC6}" type="presOf" srcId="{DB50DFA6-7CB8-41BD-AF62-6A4FB10195CB}" destId="{0B862E79-F876-469E-9910-06057528A508}" srcOrd="0" destOrd="0" presId="urn:microsoft.com/office/officeart/2011/layout/RadialPictureList"/>
    <dgm:cxn modelId="{27A76D77-A792-4C03-AEEB-EFDA9E68A21F}" srcId="{70AFB5C0-CB82-4F7B-B9FF-CB0E5458E361}" destId="{DB50DFA6-7CB8-41BD-AF62-6A4FB10195CB}" srcOrd="1" destOrd="0" parTransId="{59188947-BFC9-4BF7-98DF-2A88D346F2FE}" sibTransId="{2B6C11E4-79D6-4BC3-8ABA-2E8AB580A980}"/>
    <dgm:cxn modelId="{0BB27B0C-FE5E-4359-96EA-510A882F7D52}" type="presOf" srcId="{9499ABB9-9FDA-4E1A-8FD3-BD5F6BE4C517}" destId="{C1FC90C9-F92B-4C83-95AD-EF0876159E33}" srcOrd="0" destOrd="0" presId="urn:microsoft.com/office/officeart/2011/layout/RadialPictureList"/>
    <dgm:cxn modelId="{3AB85409-8FD7-47A1-B22B-AFC3A3A7C0BD}" type="presOf" srcId="{C066F78D-3B06-47EC-913B-C217750AFFD6}" destId="{BF44F83B-8F94-4942-8CB4-56662ED2ACFC}"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1A8F7828-33FE-46D6-BE44-C9F096A4E933}" type="presOf" srcId="{70AFB5C0-CB82-4F7B-B9FF-CB0E5458E361}" destId="{80DB1499-6AF5-42FE-8D7E-AEA99D4FD6D4}" srcOrd="0" destOrd="0" presId="urn:microsoft.com/office/officeart/2011/layout/RadialPictureList"/>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4</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11</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21</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30</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7/8/2022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2022/7/8</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xml"/><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4.xml"/><Relationship Id="rId7" Type="http://schemas.openxmlformats.org/officeDocument/2006/relationships/image" Target="../media/image7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5.png"/><Relationship Id="rId7"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67.png"/><Relationship Id="rId5" Type="http://schemas.openxmlformats.org/officeDocument/2006/relationships/image" Target="../media/image74.png"/><Relationship Id="rId10" Type="http://schemas.openxmlformats.org/officeDocument/2006/relationships/image" Target="../media/image93.png"/><Relationship Id="rId4" Type="http://schemas.openxmlformats.org/officeDocument/2006/relationships/image" Target="../media/image73.png"/><Relationship Id="rId9" Type="http://schemas.openxmlformats.org/officeDocument/2006/relationships/image" Target="../media/image92.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78.png"/><Relationship Id="rId4" Type="http://schemas.openxmlformats.org/officeDocument/2006/relationships/image" Target="../media/image68.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0.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31.gif"/></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7.png"/><Relationship Id="rId7" Type="http://schemas.openxmlformats.org/officeDocument/2006/relationships/diagramColors" Target="../diagrams/colors2.xml"/><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34.png"/><Relationship Id="rId7" Type="http://schemas.openxmlformats.org/officeDocument/2006/relationships/image" Target="../media/image100.png"/><Relationship Id="rId12" Type="http://schemas.openxmlformats.org/officeDocument/2006/relationships/image" Target="../media/image103.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16.sv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image" Target="../media/image120.svg"/><Relationship Id="rId4" Type="http://schemas.openxmlformats.org/officeDocument/2006/relationships/image" Target="../media/image35.svg"/><Relationship Id="rId9"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06.png"/><Relationship Id="rId18" Type="http://schemas.openxmlformats.org/officeDocument/2006/relationships/image" Target="../media/image92.svg"/><Relationship Id="rId3" Type="http://schemas.openxmlformats.org/officeDocument/2006/relationships/image" Target="../media/image34.png"/><Relationship Id="rId7" Type="http://schemas.openxmlformats.org/officeDocument/2006/relationships/image" Target="../media/image100.png"/><Relationship Id="rId12" Type="http://schemas.openxmlformats.org/officeDocument/2006/relationships/image" Target="../media/image126.svg"/><Relationship Id="rId17" Type="http://schemas.openxmlformats.org/officeDocument/2006/relationships/image" Target="../media/image77.png"/><Relationship Id="rId2" Type="http://schemas.openxmlformats.org/officeDocument/2006/relationships/slideLayout" Target="../slideLayouts/slideLayout43.xml"/><Relationship Id="rId16" Type="http://schemas.openxmlformats.org/officeDocument/2006/relationships/image" Target="../media/image130.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16.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7.png"/><Relationship Id="rId10" Type="http://schemas.openxmlformats.org/officeDocument/2006/relationships/image" Target="../media/image124.svg"/><Relationship Id="rId19" Type="http://schemas.openxmlformats.org/officeDocument/2006/relationships/image" Target="../media/image108.png"/><Relationship Id="rId4" Type="http://schemas.openxmlformats.org/officeDocument/2006/relationships/image" Target="../media/image35.svg"/><Relationship Id="rId9" Type="http://schemas.openxmlformats.org/officeDocument/2006/relationships/image" Target="../media/image104.png"/><Relationship Id="rId14" Type="http://schemas.openxmlformats.org/officeDocument/2006/relationships/image" Target="../media/image128.svg"/></Relationships>
</file>

<file path=ppt/slides/_rels/slide29.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36.svg"/><Relationship Id="rId5" Type="http://schemas.openxmlformats.org/officeDocument/2006/relationships/image" Target="../media/image110.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QuickStyle" Target="../diagrams/quickStyle3.xml"/><Relationship Id="rId18" Type="http://schemas.openxmlformats.org/officeDocument/2006/relationships/image" Target="../media/image122.png"/><Relationship Id="rId3" Type="http://schemas.openxmlformats.org/officeDocument/2006/relationships/image" Target="../media/image12.png"/><Relationship Id="rId7" Type="http://schemas.openxmlformats.org/officeDocument/2006/relationships/image" Target="../media/image116.png"/><Relationship Id="rId12" Type="http://schemas.openxmlformats.org/officeDocument/2006/relationships/diagramLayout" Target="../diagrams/layout3.xml"/><Relationship Id="rId1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15.png"/><Relationship Id="rId11" Type="http://schemas.openxmlformats.org/officeDocument/2006/relationships/diagramData" Target="../diagrams/data3.xml"/><Relationship Id="rId5" Type="http://schemas.openxmlformats.org/officeDocument/2006/relationships/image" Target="../media/image114.png"/><Relationship Id="rId15" Type="http://schemas.microsoft.com/office/2007/relationships/diagramDrawing" Target="../diagrams/drawing3.xml"/><Relationship Id="rId10" Type="http://schemas.openxmlformats.org/officeDocument/2006/relationships/image" Target="../media/image146.svg"/><Relationship Id="rId19" Type="http://schemas.microsoft.com/office/2007/relationships/hdphoto" Target="../media/hdphoto3.wdp"/><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diagramColors" Target="../diagrams/colors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23.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9.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43.svg"/><Relationship Id="rId17" Type="http://schemas.openxmlformats.org/officeDocument/2006/relationships/image" Target="../media/image41.png"/><Relationship Id="rId25"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38.png"/><Relationship Id="rId24" Type="http://schemas.openxmlformats.org/officeDocument/2006/relationships/image" Target="../media/image55.svg"/><Relationship Id="rId32" Type="http://schemas.openxmlformats.org/officeDocument/2006/relationships/image" Target="../media/image24.png"/><Relationship Id="rId5" Type="http://schemas.openxmlformats.org/officeDocument/2006/relationships/image" Target="../media/image35.png"/><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42.png"/><Relationship Id="rId31"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37.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46.png"/><Relationship Id="rId30"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3.svg"/><Relationship Id="rId7"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59.svg"/><Relationship Id="rId4" Type="http://schemas.openxmlformats.org/officeDocument/2006/relationships/image" Target="../media/image50.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3.jpg"/><Relationship Id="rId5" Type="http://schemas.openxmlformats.org/officeDocument/2006/relationships/image" Target="../media/image43.png"/><Relationship Id="rId10"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svg"/><Relationship Id="rId7" Type="http://schemas.openxmlformats.org/officeDocument/2006/relationships/image" Target="../media/image57.png"/><Relationship Id="rId12" Type="http://schemas.openxmlformats.org/officeDocument/2006/relationships/image" Target="../media/image49.sv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41.png"/><Relationship Id="rId5" Type="http://schemas.openxmlformats.org/officeDocument/2006/relationships/image" Target="../media/image70.svg"/><Relationship Id="rId10" Type="http://schemas.openxmlformats.org/officeDocument/2006/relationships/image" Target="../media/image45.svg"/><Relationship Id="rId4" Type="http://schemas.openxmlformats.org/officeDocument/2006/relationships/image" Target="../media/image55.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diagramColors" Target="../diagrams/colors1.xml"/><Relationship Id="rId1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diagramQuickStyle" Target="../diagrams/quickStyle1.xml"/><Relationship Id="rId17" Type="http://schemas.openxmlformats.org/officeDocument/2006/relationships/image" Target="../media/image24.png"/><Relationship Id="rId2" Type="http://schemas.openxmlformats.org/officeDocument/2006/relationships/image" Target="../media/image38.png"/><Relationship Id="rId16"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diagramLayout" Target="../diagrams/layout1.xml"/><Relationship Id="rId5" Type="http://schemas.openxmlformats.org/officeDocument/2006/relationships/image" Target="../media/image45.svg"/><Relationship Id="rId15" Type="http://schemas.openxmlformats.org/officeDocument/2006/relationships/image" Target="../media/image57.png"/><Relationship Id="rId10" Type="http://schemas.openxmlformats.org/officeDocument/2006/relationships/diagramData" Target="../diagrams/data1.xml"/><Relationship Id="rId4" Type="http://schemas.openxmlformats.org/officeDocument/2006/relationships/image" Target="../media/image39.png"/><Relationship Id="rId9" Type="http://schemas.openxmlformats.org/officeDocument/2006/relationships/image" Target="../media/image49.sv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Recording 7">
            <a:hlinkClick r:id="" action="ppaction://media"/>
            <a:extLst>
              <a:ext uri="{FF2B5EF4-FFF2-40B4-BE49-F238E27FC236}">
                <a16:creationId xmlns:a16="http://schemas.microsoft.com/office/drawing/2014/main" id="{8E1767BD-FF53-4661-BA56-13A8B4BD1B14}"/>
              </a:ext>
            </a:extLst>
          </p:cNvPr>
          <p:cNvPicPr>
            <a:picLocks noChangeAspect="1"/>
          </p:cNvPicPr>
          <p:nvPr>
            <a:videoFile r:link="rId1"/>
            <p:extLst>
              <p:ext uri="{DAA4B4D4-6D71-4841-9C94-3DE7FCFB9230}">
                <p14:media xmlns:p14="http://schemas.microsoft.com/office/powerpoint/2010/main" r:embed="rId2">
                  <p14:trim end="17511.6"/>
                </p14:media>
              </p:ext>
            </p:extLst>
          </p:nvPr>
        </p:nvPicPr>
        <p:blipFill>
          <a:blip r:embed="rId4"/>
          <a:stretch>
            <a:fillRect/>
          </a:stretch>
        </p:blipFill>
        <p:spPr>
          <a:xfrm>
            <a:off x="2472268" y="1"/>
            <a:ext cx="9719732" cy="6858000"/>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3344758" y="382989"/>
            <a:ext cx="8699500" cy="584775"/>
          </a:xfrm>
          <a:prstGeom prst="rect">
            <a:avLst/>
          </a:prstGeom>
          <a:solidFill>
            <a:srgbClr val="FFFF00"/>
          </a:solidFill>
        </p:spPr>
        <p:txBody>
          <a:bodyPr wrap="square">
            <a:spAutoFit/>
          </a:bodyPr>
          <a:lstStyle/>
          <a:p>
            <a:pPr lvl="0" algn="ctr">
              <a:defRPr/>
            </a:pPr>
            <a:r>
              <a:rPr lang="en-US" sz="3200" b="1">
                <a:solidFill>
                  <a:prstClr val="black"/>
                </a:solidFill>
                <a:latin typeface="Times New Roman" panose="02020603050405020304" pitchFamily="18" charset="0"/>
                <a:cs typeface="Times New Roman" panose="02020603050405020304" pitchFamily="18" charset="0"/>
              </a:rPr>
              <a:t>Làm thế nào để đo được những tốc độ này?</a:t>
            </a:r>
            <a:endParaRPr lang="vi-VN" sz="3200" b="1" dirty="0">
              <a:solidFill>
                <a:prstClr val="black"/>
              </a:solidFill>
              <a:latin typeface="Times New Roman" panose="02020603050405020304" pitchFamily="18" charset="0"/>
              <a:cs typeface="Times New Roman" panose="02020603050405020304" pitchFamily="18" charset="0"/>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2459142" y="177955"/>
            <a:ext cx="885616" cy="994842"/>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2" name="Rectangle 1"/>
          <p:cNvSpPr/>
          <p:nvPr/>
        </p:nvSpPr>
        <p:spPr>
          <a:xfrm>
            <a:off x="96982" y="6414655"/>
            <a:ext cx="1191491"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95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8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8000">
                                          <p:cBhvr additive="base">
                                            <p:cTn id="11" dur="10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mph" presetSubtype="0" repeatCount="indefinite" fill="hold" nodeType="afterEffect">
                                      <p:stCondLst>
                                        <p:cond delay="0"/>
                                      </p:stCondLst>
                                      <p:childTnLst>
                                        <p:animRot by="21600000">
                                          <p:cBhvr>
                                            <p:cTn id="15" dur="20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a16="http://schemas.microsoft.com/office/drawing/2014/main"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a16="http://schemas.microsoft.com/office/drawing/2014/main"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a16="http://schemas.microsoft.com/office/drawing/2014/main"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a16="http://schemas.microsoft.com/office/drawing/2014/main"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a16="http://schemas.microsoft.com/office/drawing/2014/main"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a16="http://schemas.microsoft.com/office/drawing/2014/main"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a16="http://schemas.microsoft.com/office/drawing/2014/main"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a16="http://schemas.microsoft.com/office/drawing/2014/main"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a16="http://schemas.microsoft.com/office/drawing/2014/main"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a16="http://schemas.microsoft.com/office/drawing/2014/main"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a16="http://schemas.microsoft.com/office/drawing/2014/main"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a16="http://schemas.microsoft.com/office/drawing/2014/main"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a16="http://schemas.microsoft.com/office/drawing/2014/main"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a16="http://schemas.microsoft.com/office/drawing/2014/main"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a16="http://schemas.microsoft.com/office/drawing/2014/main"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a16="http://schemas.microsoft.com/office/drawing/2014/main"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a16="http://schemas.microsoft.com/office/drawing/2014/main"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a16="http://schemas.microsoft.com/office/drawing/2014/main"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a16="http://schemas.microsoft.com/office/drawing/2014/main"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a16="http://schemas.microsoft.com/office/drawing/2014/main"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5"/>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grpSp>
        <p:nvGrpSpPr>
          <p:cNvPr id="62" name="Nhóm 3">
            <a:extLst>
              <a:ext uri="{FF2B5EF4-FFF2-40B4-BE49-F238E27FC236}">
                <a16:creationId xmlns:a16="http://schemas.microsoft.com/office/drawing/2014/main" id="{E3D2E644-E07C-41DB-9E12-44118009E0C5}"/>
              </a:ext>
            </a:extLst>
          </p:cNvPr>
          <p:cNvGrpSpPr/>
          <p:nvPr/>
        </p:nvGrpSpPr>
        <p:grpSpPr>
          <a:xfrm>
            <a:off x="9321421" y="4831327"/>
            <a:ext cx="2521881" cy="1712976"/>
            <a:chOff x="9674479" y="4817457"/>
            <a:chExt cx="2521881" cy="1712976"/>
          </a:xfrm>
        </p:grpSpPr>
        <p:pic>
          <p:nvPicPr>
            <p:cNvPr id="63" name="Picture 2" descr="Free Digital Clock 1200564 PNG with Transparent Background">
              <a:extLst>
                <a:ext uri="{FF2B5EF4-FFF2-40B4-BE49-F238E27FC236}">
                  <a16:creationId xmlns:a16="http://schemas.microsoft.com/office/drawing/2014/main" id="{9739A576-2500-4B2E-861C-CA584A688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64" name="Đếm ngược 3 phút có tiếng">
              <a:hlinkClick r:id="" action="ppaction://media"/>
              <a:extLst>
                <a:ext uri="{FF2B5EF4-FFF2-40B4-BE49-F238E27FC236}">
                  <a16:creationId xmlns:a16="http://schemas.microsoft.com/office/drawing/2014/main" id="{CCCD70AB-4761-463E-A2DD-CF95C3ABC9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66813" y="4969705"/>
              <a:ext cx="2132350" cy="1260407"/>
            </a:xfrm>
            <a:prstGeom prst="rect">
              <a:avLst/>
            </a:prstGeom>
          </p:spPr>
        </p:pic>
      </p:grpSp>
      <p:sp>
        <p:nvSpPr>
          <p:cNvPr id="66" name="Cloud Callout 7">
            <a:extLst>
              <a:ext uri="{FF2B5EF4-FFF2-40B4-BE49-F238E27FC236}">
                <a16:creationId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4"/>
                </p:tgtEl>
              </p:cMediaNode>
            </p:video>
          </p:childTnLst>
        </p:cTn>
      </p:par>
    </p:tnLst>
    <p:bldLst>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09818176"/>
                    </a:ext>
                  </a:extLst>
                </a:gridCol>
                <a:gridCol w="4893733">
                  <a:extLst>
                    <a:ext uri="{9D8B030D-6E8A-4147-A177-3AD203B41FA5}">
                      <a16:colId xmlns:a16="http://schemas.microsoft.com/office/drawing/2014/main" val="2024797749"/>
                    </a:ext>
                  </a:extLst>
                </a:gridCol>
                <a:gridCol w="4741332">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sp>
        <p:nvSpPr>
          <p:cNvPr id="34" name="Hộp Văn bản 16">
            <a:extLst>
              <a:ext uri="{FF2B5EF4-FFF2-40B4-BE49-F238E27FC236}">
                <a16:creationId xmlns:a16="http://schemas.microsoft.com/office/drawing/2014/main" id="{2E9ECC63-CBBF-4BB7-9BD1-50B547F9438D}"/>
              </a:ext>
            </a:extLst>
          </p:cNvPr>
          <p:cNvSpPr txBox="1"/>
          <p:nvPr/>
        </p:nvSpPr>
        <p:spPr>
          <a:xfrm>
            <a:off x="4896158" y="2684278"/>
            <a:ext cx="4826140" cy="55358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Người soạn</a:t>
            </a:r>
            <a:r>
              <a:rPr kumimoji="0" lang="vi-VN" sz="2800" b="1"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vi-VN" sz="2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Lưu</a:t>
            </a:r>
            <a:r>
              <a:rPr kumimoji="0" lang="en-US" sz="28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 Thị Huyền</a:t>
            </a: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par>
                          <p:cTn id="94" fill="hold">
                            <p:stCondLst>
                              <p:cond delay="2601"/>
                            </p:stCondLst>
                            <p:childTnLst>
                              <p:par>
                                <p:cTn id="95" presetID="22" presetClass="entr" presetSubtype="1"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up)">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34" grpId="0" animBg="1"/>
      <p:bldP spid="48" grpId="0" animBg="1"/>
      <p:bldP spid="48" grpId="1" animBg="1"/>
      <p:bldP spid="51"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a16="http://schemas.microsoft.com/office/drawing/2014/main"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a16="http://schemas.microsoft.com/office/drawing/2014/main"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a16="http://schemas.microsoft.com/office/drawing/2014/main"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a16="http://schemas.microsoft.com/office/drawing/2014/main"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a16="http://schemas.microsoft.com/office/drawing/2014/main"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a16="http://schemas.microsoft.com/office/drawing/2014/main"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a16="http://schemas.microsoft.com/office/drawing/2014/main"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a16="http://schemas.microsoft.com/office/drawing/2014/main"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a16="http://schemas.microsoft.com/office/drawing/2014/main"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a16="http://schemas.microsoft.com/office/drawing/2014/main"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a16="http://schemas.microsoft.com/office/drawing/2014/main"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a16="http://schemas.microsoft.com/office/drawing/2014/main"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a16="http://schemas.microsoft.com/office/drawing/2014/main"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a16="http://schemas.microsoft.com/office/drawing/2014/main"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a16="http://schemas.microsoft.com/office/drawing/2014/main"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a16="http://schemas.microsoft.com/office/drawing/2014/main"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id="{179DAD73-86B9-4E87-BAB5-6E0C06E6DEA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id="{52280AEC-0D61-4C04-A09E-8068E5E476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5588</TotalTime>
  <Words>1714</Words>
  <Application>Microsoft Office PowerPoint</Application>
  <PresentationFormat>Widescreen</PresentationFormat>
  <Paragraphs>265</Paragraphs>
  <Slides>31</Slides>
  <Notes>5</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맑은 고딕</vt:lpstr>
      <vt:lpstr>微软雅黑</vt:lpstr>
      <vt:lpstr>宋体</vt:lpstr>
      <vt:lpstr>Arial</vt:lpstr>
      <vt:lpstr>Arial Unicode MS</vt:lpstr>
      <vt:lpstr>Calibri</vt:lpstr>
      <vt:lpstr>Calibri Light</vt:lpstr>
      <vt:lpstr>Cambria Math</vt:lpstr>
      <vt:lpstr>DejaVu Serif Bold</vt:lpstr>
      <vt:lpstr>DejaVu Serif Bold Italics</vt:lpstr>
      <vt:lpstr>等线</vt:lpstr>
      <vt:lpstr>Times New Roman</vt:lpstr>
      <vt:lpstr>Wingdings</vt:lpstr>
      <vt:lpstr>汉仪夏日体W</vt: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138</cp:revision>
  <dcterms:created xsi:type="dcterms:W3CDTF">2022-06-24T05:49:36Z</dcterms:created>
  <dcterms:modified xsi:type="dcterms:W3CDTF">2022-07-08T10:03:02Z</dcterms:modified>
</cp:coreProperties>
</file>